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56" r:id="rId29"/>
    <p:sldId id="258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912-2ADC-42AE-B91A-4DC8370DEF6F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4F8-529F-4F06-A677-DADD1408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8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912-2ADC-42AE-B91A-4DC8370DEF6F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4F8-529F-4F06-A677-DADD1408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63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912-2ADC-42AE-B91A-4DC8370DEF6F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4F8-529F-4F06-A677-DADD1408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6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912-2ADC-42AE-B91A-4DC8370DEF6F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4F8-529F-4F06-A677-DADD1408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912-2ADC-42AE-B91A-4DC8370DEF6F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4F8-529F-4F06-A677-DADD1408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9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912-2ADC-42AE-B91A-4DC8370DEF6F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4F8-529F-4F06-A677-DADD1408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1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912-2ADC-42AE-B91A-4DC8370DEF6F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4F8-529F-4F06-A677-DADD1408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9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912-2ADC-42AE-B91A-4DC8370DEF6F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4F8-529F-4F06-A677-DADD1408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8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912-2ADC-42AE-B91A-4DC8370DEF6F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4F8-529F-4F06-A677-DADD1408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8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912-2ADC-42AE-B91A-4DC8370DEF6F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4F8-529F-4F06-A677-DADD1408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10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D912-2ADC-42AE-B91A-4DC8370DEF6F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F4F8-529F-4F06-A677-DADD1408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3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0D912-2ADC-42AE-B91A-4DC8370DEF6F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7F4F8-529F-4F06-A677-DADD1408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5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6888" y="992776"/>
            <a:ext cx="10743558" cy="5607679"/>
          </a:xfrm>
        </p:spPr>
        <p:txBody>
          <a:bodyPr>
            <a:normAutofit/>
          </a:bodyPr>
          <a:lstStyle/>
          <a:p>
            <a:pPr algn="l"/>
            <a:r>
              <a:rPr lang="de-DE" sz="7200" dirty="0"/>
              <a:t>Paul </a:t>
            </a:r>
            <a:r>
              <a:rPr lang="de-DE" sz="7200" dirty="0" err="1" smtClean="0"/>
              <a:t>tells</a:t>
            </a:r>
            <a:r>
              <a:rPr lang="de-DE" sz="7200" dirty="0"/>
              <a:t>: „</a:t>
            </a:r>
            <a:r>
              <a:rPr lang="de-DE" sz="7200" dirty="0" err="1"/>
              <a:t>we</a:t>
            </a:r>
            <a:r>
              <a:rPr lang="de-DE" sz="7200" dirty="0"/>
              <a:t> </a:t>
            </a:r>
            <a:r>
              <a:rPr lang="de-DE" sz="7200" dirty="0" err="1"/>
              <a:t>pray</a:t>
            </a:r>
            <a:r>
              <a:rPr lang="de-DE" sz="7200" dirty="0"/>
              <a:t> </a:t>
            </a:r>
            <a:r>
              <a:rPr lang="de-DE" sz="7200" dirty="0" err="1"/>
              <a:t>before</a:t>
            </a:r>
            <a:r>
              <a:rPr lang="de-DE" sz="7200" dirty="0"/>
              <a:t> </a:t>
            </a:r>
            <a:r>
              <a:rPr lang="de-DE" sz="7200" dirty="0" err="1"/>
              <a:t>eating</a:t>
            </a:r>
            <a:r>
              <a:rPr lang="de-DE" sz="7200" dirty="0"/>
              <a:t>.“ </a:t>
            </a:r>
            <a:endParaRPr lang="de-DE" sz="7200" dirty="0" smtClean="0"/>
          </a:p>
          <a:p>
            <a:pPr algn="l"/>
            <a:endParaRPr lang="de-DE" sz="7200" dirty="0" smtClean="0"/>
          </a:p>
          <a:p>
            <a:pPr algn="l"/>
            <a:r>
              <a:rPr lang="de-DE" sz="7200" dirty="0" smtClean="0"/>
              <a:t>– </a:t>
            </a:r>
            <a:r>
              <a:rPr lang="en-US" sz="7200" dirty="0" smtClean="0"/>
              <a:t>Laura</a:t>
            </a:r>
            <a:r>
              <a:rPr lang="de-DE" sz="7200" dirty="0" smtClean="0"/>
              <a:t>: „</a:t>
            </a:r>
            <a:r>
              <a:rPr lang="en-US" sz="7200" dirty="0"/>
              <a:t>but we don't, our mother cooks very well</a:t>
            </a:r>
            <a:r>
              <a:rPr lang="de-DE" sz="7200" dirty="0" smtClean="0"/>
              <a:t>.“</a:t>
            </a:r>
            <a:endParaRPr lang="ru-RU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3988525" y="330926"/>
            <a:ext cx="4197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smtClean="0"/>
              <a:t>A joke</a:t>
            </a:r>
            <a:endParaRPr lang="ru-RU" sz="4400" b="1" i="1" u="sng" dirty="0"/>
          </a:p>
        </p:txBody>
      </p:sp>
    </p:spTree>
    <p:extLst>
      <p:ext uri="{BB962C8B-B14F-4D97-AF65-F5344CB8AC3E}">
        <p14:creationId xmlns:p14="http://schemas.microsoft.com/office/powerpoint/2010/main" val="25782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chicken</a:t>
            </a:r>
            <a:endParaRPr lang="ru-RU" dirty="0"/>
          </a:p>
        </p:txBody>
      </p:sp>
      <p:pic>
        <p:nvPicPr>
          <p:cNvPr id="10242" name="Picture 2" descr="https://regnum.ru/uploads/pictures/news/2016/02/08/regnum_picture_14549152102869819_norm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72" y="1341531"/>
            <a:ext cx="7941682" cy="52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9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salmon</a:t>
            </a:r>
            <a:endParaRPr lang="ru-RU" dirty="0"/>
          </a:p>
        </p:txBody>
      </p:sp>
      <p:pic>
        <p:nvPicPr>
          <p:cNvPr id="11266" name="Picture 2" descr="https://www.pivi.de/wp-content/uploads/2020/08/Lach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8" y="1690688"/>
            <a:ext cx="5854574" cy="323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dictio.id/uploads/db3342/optimized/3X/9/e/9eb34d88f611d31f4a85e771d541322bb7684ad6_2_1024x6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60" y="2944906"/>
            <a:ext cx="5272415" cy="35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</a:t>
            </a:r>
            <a:r>
              <a:rPr lang="de-DE" b="1" dirty="0" err="1" smtClean="0"/>
              <a:t>ish</a:t>
            </a:r>
            <a:endParaRPr lang="ru-RU" dirty="0"/>
          </a:p>
        </p:txBody>
      </p:sp>
      <p:pic>
        <p:nvPicPr>
          <p:cNvPr id="12290" name="Picture 2" descr="https://w-dog.ru/wallpapers/1/5/515828442801357/ryba-belyj-fon-tablichka-myaso-zel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84" y="1314636"/>
            <a:ext cx="7750268" cy="51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</a:t>
            </a:r>
            <a:r>
              <a:rPr lang="en-US" b="1" dirty="0" smtClean="0"/>
              <a:t> sausage </a:t>
            </a:r>
            <a:endParaRPr lang="ru-RU" dirty="0"/>
          </a:p>
        </p:txBody>
      </p:sp>
      <p:pic>
        <p:nvPicPr>
          <p:cNvPr id="13314" name="Picture 2" descr="https://om-saratov.ru/files/pages/111862/1651219650general_pages_29_april_2022_i111862_smi_myasopererabotchiki_mog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05" y="1449108"/>
            <a:ext cx="7746265" cy="51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ham</a:t>
            </a:r>
            <a:endParaRPr lang="ru-RU" dirty="0"/>
          </a:p>
        </p:txBody>
      </p:sp>
      <p:pic>
        <p:nvPicPr>
          <p:cNvPr id="14340" name="Picture 4" descr="https://ferma-alpatevo.ru/image/cache/catalog/2/gotovprod/164-auto_width_1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23" y="1381871"/>
            <a:ext cx="9224082" cy="519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5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047" y="336643"/>
            <a:ext cx="10515600" cy="1031782"/>
          </a:xfrm>
        </p:spPr>
        <p:txBody>
          <a:bodyPr/>
          <a:lstStyle/>
          <a:p>
            <a:pPr algn="ctr"/>
            <a:r>
              <a:rPr lang="en-US" b="1" dirty="0"/>
              <a:t>b</a:t>
            </a:r>
            <a:r>
              <a:rPr lang="de-DE" b="1" dirty="0" err="1" smtClean="0"/>
              <a:t>utter</a:t>
            </a:r>
            <a:endParaRPr lang="ru-RU" dirty="0"/>
          </a:p>
        </p:txBody>
      </p:sp>
      <p:pic>
        <p:nvPicPr>
          <p:cNvPr id="15364" name="Picture 4" descr="https://www.thesun.co.uk/wp-content/uploads/2018/08/NINTCHDBPICT0003783483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53" y="1368425"/>
            <a:ext cx="7938906" cy="529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cheese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9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strawberry</a:t>
            </a:r>
            <a:endParaRPr lang="ru-RU" dirty="0"/>
          </a:p>
        </p:txBody>
      </p:sp>
      <p:pic>
        <p:nvPicPr>
          <p:cNvPr id="17410" name="Picture 2" descr="https://womanadvice.ru/sites/default/files/34/2016-06-16_1009/mainimage200x200/klubnika_pri_grudnom_vskarmlivanii.jpg.crop_displ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71" y="1341531"/>
            <a:ext cx="7831869" cy="521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6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</a:t>
            </a:r>
            <a:r>
              <a:rPr lang="en-US" b="1" dirty="0" smtClean="0"/>
              <a:t>n egg</a:t>
            </a:r>
            <a:endParaRPr lang="ru-RU" dirty="0"/>
          </a:p>
        </p:txBody>
      </p:sp>
      <p:pic>
        <p:nvPicPr>
          <p:cNvPr id="18434" name="Picture 2" descr="https://offers-api.agregatoreat.ru/api/file/2ccb5f83-647d-4f87-a87d-7ac14ac534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010" y="1449106"/>
            <a:ext cx="4213483" cy="50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</a:t>
            </a:r>
            <a:r>
              <a:rPr lang="en-US" b="1" dirty="0" smtClean="0"/>
              <a:t>ottage cheese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778"/>
          <a:stretch/>
        </p:blipFill>
        <p:spPr>
          <a:xfrm>
            <a:off x="3059718" y="1425388"/>
            <a:ext cx="6420457" cy="50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517" y="447395"/>
            <a:ext cx="10515600" cy="856970"/>
          </a:xfrm>
        </p:spPr>
        <p:txBody>
          <a:bodyPr/>
          <a:lstStyle/>
          <a:p>
            <a:pPr algn="ctr"/>
            <a:r>
              <a:rPr lang="en-US" b="1" dirty="0"/>
              <a:t>a</a:t>
            </a:r>
            <a:r>
              <a:rPr lang="en-US" b="1" dirty="0" smtClean="0"/>
              <a:t> tomato</a:t>
            </a:r>
            <a:endParaRPr lang="ru-RU" b="1" dirty="0"/>
          </a:p>
        </p:txBody>
      </p:sp>
      <p:pic>
        <p:nvPicPr>
          <p:cNvPr id="2050" name="Picture 2" descr="https://agromarket.ru/media/catalog/product/v/o/volverin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"/>
          <a:stretch/>
        </p:blipFill>
        <p:spPr bwMode="auto">
          <a:xfrm>
            <a:off x="3644153" y="1304365"/>
            <a:ext cx="5257800" cy="537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9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</a:t>
            </a:r>
            <a:r>
              <a:rPr lang="de-DE" b="1" dirty="0" err="1" smtClean="0"/>
              <a:t>ice</a:t>
            </a:r>
            <a:endParaRPr lang="ru-RU" dirty="0"/>
          </a:p>
        </p:txBody>
      </p:sp>
      <p:pic>
        <p:nvPicPr>
          <p:cNvPr id="20484" name="Picture 4" descr="https://sheffnut.ru/images/stories/virtuemart/product/circleris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1" b="20915"/>
          <a:stretch/>
        </p:blipFill>
        <p:spPr bwMode="auto">
          <a:xfrm>
            <a:off x="1404781" y="1690688"/>
            <a:ext cx="9382437" cy="47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9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noodle</a:t>
            </a:r>
            <a:endParaRPr lang="ru-RU" dirty="0"/>
          </a:p>
        </p:txBody>
      </p:sp>
      <p:pic>
        <p:nvPicPr>
          <p:cNvPr id="21510" name="Picture 6" descr="https://eda.ru/img/eda/c1200x1280/s1.eda.ru/StaticContent/Photos/120705181646/120722192338/p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04" y="1690687"/>
            <a:ext cx="5717384" cy="504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bread</a:t>
            </a:r>
            <a:endParaRPr lang="ru-RU" dirty="0"/>
          </a:p>
        </p:txBody>
      </p:sp>
      <p:pic>
        <p:nvPicPr>
          <p:cNvPr id="22530" name="Picture 2" descr="https://100-faktov.ru/wp-content/uploads/2019/07/86e71a7d2ea8e11677f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83" y="1690688"/>
            <a:ext cx="7981352" cy="498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1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banana</a:t>
            </a:r>
            <a:endParaRPr lang="ru-RU" dirty="0"/>
          </a:p>
        </p:txBody>
      </p:sp>
      <p:pic>
        <p:nvPicPr>
          <p:cNvPr id="23554" name="Picture 2" descr="https://highstar.ru/pictures/bananas/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44" y="1516343"/>
            <a:ext cx="7912980" cy="527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9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</a:t>
            </a:r>
            <a:r>
              <a:rPr lang="en-US" b="1" dirty="0" smtClean="0"/>
              <a:t>n apple</a:t>
            </a:r>
            <a:endParaRPr lang="ru-RU" dirty="0"/>
          </a:p>
        </p:txBody>
      </p:sp>
      <p:pic>
        <p:nvPicPr>
          <p:cNvPr id="24578" name="Picture 2" descr="https://aktau.domsamogona.ru/wa-data/public/shop/img/green-apple-png-transparent-ima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408765"/>
            <a:ext cx="7873403" cy="524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8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</a:t>
            </a:r>
            <a:r>
              <a:rPr lang="de-DE" b="1" dirty="0" err="1" smtClean="0"/>
              <a:t>ea</a:t>
            </a:r>
            <a:endParaRPr lang="ru-RU" dirty="0"/>
          </a:p>
        </p:txBody>
      </p:sp>
      <p:pic>
        <p:nvPicPr>
          <p:cNvPr id="25602" name="Picture 2" descr="https://eda-land.ru/images/article/orig/2018/06/chaj-s-konyakom-svojstva-i-sposoby-prigotovleniya-napit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17" y="1422212"/>
            <a:ext cx="8017717" cy="51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milk</a:t>
            </a:r>
            <a:endParaRPr lang="ru-RU" dirty="0"/>
          </a:p>
        </p:txBody>
      </p:sp>
      <p:pic>
        <p:nvPicPr>
          <p:cNvPr id="26628" name="Picture 4" descr="https://www.vito-house.com/upload/iblock/8ac/8ac8ba17a9e8428b9f7d6d5fad54b0b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42" y="1405731"/>
            <a:ext cx="5452269" cy="545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sause</a:t>
            </a:r>
            <a:endParaRPr lang="ru-RU" dirty="0"/>
          </a:p>
        </p:txBody>
      </p:sp>
      <p:pic>
        <p:nvPicPr>
          <p:cNvPr id="27650" name="Picture 2" descr="https://www.xn--d1amcj1a4c.xn--p1ai/_sh/2/262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26" y="1825625"/>
            <a:ext cx="60575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99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lubmama.ru/uploads/posts/2022-08/1660611416_40-klubmama-ru-p-kitaiskie-palochki-podelki-svoimi-rukami-f-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2"/>
          <a:stretch/>
        </p:blipFill>
        <p:spPr bwMode="auto">
          <a:xfrm>
            <a:off x="661852" y="0"/>
            <a:ext cx="11033760" cy="67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36224" y="6372132"/>
            <a:ext cx="5002306" cy="485868"/>
          </a:xfrm>
        </p:spPr>
        <p:txBody>
          <a:bodyPr/>
          <a:lstStyle/>
          <a:p>
            <a:r>
              <a:rPr lang="de-DE" dirty="0" smtClean="0"/>
              <a:t>© Svetlana </a:t>
            </a:r>
            <a:r>
              <a:rPr lang="de-DE" dirty="0" err="1" smtClean="0"/>
              <a:t>Gennadyevna</a:t>
            </a:r>
            <a:r>
              <a:rPr lang="de-DE" dirty="0" smtClean="0"/>
              <a:t> F.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0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39" y="2229393"/>
            <a:ext cx="9931101" cy="3646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600" dirty="0" err="1" smtClean="0"/>
              <a:t>take</a:t>
            </a:r>
            <a:r>
              <a:rPr lang="de-DE" sz="16600" dirty="0" smtClean="0"/>
              <a:t> …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78541" y="3514165"/>
            <a:ext cx="10515600" cy="107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22672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306" y="63406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a cucumber</a:t>
            </a:r>
            <a:endParaRPr lang="ru-RU" dirty="0"/>
          </a:p>
        </p:txBody>
      </p:sp>
      <p:pic>
        <p:nvPicPr>
          <p:cNvPr id="3076" name="Picture 4" descr="https://i.etsystatic.com/16176528/r/il/d2eb5e/2082704637/il_fullxfull.2082704637_4ogp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4178" r="3938" b="32867"/>
          <a:stretch/>
        </p:blipFill>
        <p:spPr bwMode="auto">
          <a:xfrm>
            <a:off x="2010382" y="2743200"/>
            <a:ext cx="884139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6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txBody>
          <a:bodyPr/>
          <a:lstStyle/>
          <a:p>
            <a:pPr algn="ctr"/>
            <a:r>
              <a:rPr lang="de-DE" dirty="0" smtClean="0"/>
              <a:t>Play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r>
              <a:rPr lang="de-DE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76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8800" dirty="0" smtClean="0"/>
              <a:t>Take </a:t>
            </a:r>
            <a:r>
              <a:rPr lang="de-DE" sz="8800" dirty="0" err="1" smtClean="0"/>
              <a:t>the</a:t>
            </a:r>
            <a:r>
              <a:rPr lang="de-DE" sz="8800" dirty="0" smtClean="0"/>
              <a:t> </a:t>
            </a:r>
            <a:r>
              <a:rPr lang="de-DE" sz="8800" dirty="0" err="1" smtClean="0"/>
              <a:t>tomato</a:t>
            </a:r>
            <a:r>
              <a:rPr lang="de-DE" sz="8800" dirty="0" smtClean="0"/>
              <a:t>.</a:t>
            </a:r>
            <a:endParaRPr lang="de-DE" sz="8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136" y="1615552"/>
            <a:ext cx="11685495" cy="1603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38518" y="3294529"/>
            <a:ext cx="10717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Take </a:t>
            </a:r>
            <a:r>
              <a:rPr lang="de-DE" sz="9600" dirty="0" err="1" smtClean="0"/>
              <a:t>the</a:t>
            </a:r>
            <a:r>
              <a:rPr lang="de-DE" sz="9600" dirty="0" smtClean="0"/>
              <a:t> </a:t>
            </a:r>
            <a:r>
              <a:rPr lang="de-DE" sz="9600" dirty="0" err="1" smtClean="0"/>
              <a:t>banana</a:t>
            </a:r>
            <a:r>
              <a:rPr lang="de-DE" sz="9600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7135" y="3172258"/>
            <a:ext cx="11685495" cy="1603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Play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76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8800" dirty="0" smtClean="0"/>
              <a:t>Take </a:t>
            </a:r>
            <a:r>
              <a:rPr lang="de-DE" sz="8800" dirty="0" err="1" smtClean="0"/>
              <a:t>the</a:t>
            </a:r>
            <a:r>
              <a:rPr lang="de-DE" sz="8800" dirty="0" smtClean="0"/>
              <a:t> </a:t>
            </a:r>
            <a:r>
              <a:rPr lang="de-DE" sz="8800" dirty="0" err="1" smtClean="0"/>
              <a:t>bread</a:t>
            </a:r>
            <a:r>
              <a:rPr lang="de-DE" sz="8800" dirty="0" smtClean="0"/>
              <a:t>.</a:t>
            </a:r>
            <a:endParaRPr lang="de-DE" sz="8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3593" y="1574804"/>
            <a:ext cx="11685495" cy="1603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38518" y="3294529"/>
            <a:ext cx="10717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Take </a:t>
            </a:r>
            <a:r>
              <a:rPr lang="de-DE" sz="9600" dirty="0" err="1" smtClean="0"/>
              <a:t>the</a:t>
            </a:r>
            <a:r>
              <a:rPr lang="de-DE" sz="9600" dirty="0" smtClean="0"/>
              <a:t> egg.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6505" y="3212763"/>
            <a:ext cx="11685495" cy="1603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Play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76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8800" dirty="0" smtClean="0"/>
              <a:t>Take </a:t>
            </a:r>
            <a:r>
              <a:rPr lang="de-DE" sz="8800" dirty="0" err="1" smtClean="0"/>
              <a:t>the</a:t>
            </a:r>
            <a:r>
              <a:rPr lang="de-DE" sz="8800" dirty="0" smtClean="0"/>
              <a:t> </a:t>
            </a:r>
            <a:r>
              <a:rPr lang="de-DE" sz="8800" dirty="0" err="1" smtClean="0"/>
              <a:t>noodle</a:t>
            </a:r>
            <a:r>
              <a:rPr lang="de-DE" sz="8800" dirty="0" smtClean="0"/>
              <a:t>.</a:t>
            </a:r>
            <a:endParaRPr lang="de-DE" sz="8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6505" y="1647921"/>
            <a:ext cx="11685495" cy="1603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38518" y="3294529"/>
            <a:ext cx="10717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Take </a:t>
            </a:r>
            <a:r>
              <a:rPr lang="de-DE" sz="9600" dirty="0" err="1" smtClean="0"/>
              <a:t>the</a:t>
            </a:r>
            <a:r>
              <a:rPr lang="de-DE" sz="9600" dirty="0" smtClean="0"/>
              <a:t> </a:t>
            </a:r>
            <a:r>
              <a:rPr lang="de-DE" sz="9600" dirty="0" err="1" smtClean="0"/>
              <a:t>apple</a:t>
            </a:r>
            <a:r>
              <a:rPr lang="de-DE" sz="9600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9419" y="3277438"/>
            <a:ext cx="11685495" cy="1603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0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Play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76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8800" dirty="0" smtClean="0"/>
              <a:t>Take </a:t>
            </a:r>
            <a:r>
              <a:rPr lang="de-DE" sz="8800" dirty="0" err="1" smtClean="0"/>
              <a:t>the</a:t>
            </a:r>
            <a:r>
              <a:rPr lang="de-DE" sz="8800" dirty="0" smtClean="0"/>
              <a:t> milk.</a:t>
            </a:r>
            <a:endParaRPr lang="de-DE" sz="8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6505" y="1714268"/>
            <a:ext cx="11685495" cy="1603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38518" y="3294529"/>
            <a:ext cx="10717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Take </a:t>
            </a:r>
            <a:r>
              <a:rPr lang="de-DE" sz="9600" dirty="0" err="1" smtClean="0"/>
              <a:t>the</a:t>
            </a:r>
            <a:r>
              <a:rPr lang="de-DE" sz="9600" dirty="0" smtClean="0"/>
              <a:t> </a:t>
            </a:r>
            <a:r>
              <a:rPr lang="de-DE" sz="9600" dirty="0" err="1" smtClean="0"/>
              <a:t>cheese</a:t>
            </a:r>
            <a:r>
              <a:rPr lang="de-DE" sz="9600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648" y="3159592"/>
            <a:ext cx="11685495" cy="1603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Play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76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8800" dirty="0" smtClean="0"/>
              <a:t>Take </a:t>
            </a:r>
            <a:r>
              <a:rPr lang="de-DE" sz="8800" dirty="0" err="1" smtClean="0"/>
              <a:t>the</a:t>
            </a:r>
            <a:r>
              <a:rPr lang="de-DE" sz="8800" dirty="0" smtClean="0"/>
              <a:t> </a:t>
            </a:r>
            <a:r>
              <a:rPr lang="de-DE" sz="8800" dirty="0" err="1" smtClean="0"/>
              <a:t>strawberry</a:t>
            </a:r>
            <a:r>
              <a:rPr lang="de-DE" sz="8800" dirty="0" smtClean="0"/>
              <a:t>.</a:t>
            </a:r>
            <a:endParaRPr lang="de-DE" sz="8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2002" y="1555751"/>
            <a:ext cx="11685495" cy="1603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38518" y="3294529"/>
            <a:ext cx="10717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 smtClean="0"/>
              <a:t>Take </a:t>
            </a:r>
            <a:r>
              <a:rPr lang="de-DE" sz="9600" dirty="0" err="1" smtClean="0"/>
              <a:t>the</a:t>
            </a:r>
            <a:r>
              <a:rPr lang="de-DE" sz="9600" dirty="0" smtClean="0"/>
              <a:t> </a:t>
            </a:r>
            <a:r>
              <a:rPr lang="de-DE" sz="9600" dirty="0" err="1" smtClean="0"/>
              <a:t>vegetables</a:t>
            </a:r>
            <a:r>
              <a:rPr lang="de-DE" sz="9600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6505" y="3395285"/>
            <a:ext cx="11685495" cy="1603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Play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76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8800" dirty="0" smtClean="0"/>
              <a:t>Take </a:t>
            </a:r>
            <a:r>
              <a:rPr lang="de-DE" sz="8800" dirty="0" err="1" smtClean="0"/>
              <a:t>the</a:t>
            </a:r>
            <a:r>
              <a:rPr lang="de-DE" sz="8800" dirty="0" smtClean="0"/>
              <a:t> p</a:t>
            </a:r>
            <a:r>
              <a:rPr lang="en-US" sz="8800" dirty="0" err="1" smtClean="0"/>
              <a:t>raline</a:t>
            </a:r>
            <a:r>
              <a:rPr lang="de-DE" sz="8800" dirty="0" smtClean="0"/>
              <a:t>.</a:t>
            </a:r>
            <a:endParaRPr lang="de-DE" sz="8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6504" y="1555751"/>
            <a:ext cx="11685495" cy="1603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38518" y="3294529"/>
            <a:ext cx="10717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 smtClean="0"/>
              <a:t>Take </a:t>
            </a:r>
            <a:r>
              <a:rPr lang="de-DE" sz="9600" dirty="0" err="1" smtClean="0"/>
              <a:t>the</a:t>
            </a:r>
            <a:r>
              <a:rPr lang="de-DE" sz="9600" dirty="0" smtClean="0"/>
              <a:t> </a:t>
            </a:r>
            <a:r>
              <a:rPr lang="de-DE" sz="9600" dirty="0" err="1" smtClean="0"/>
              <a:t>fruits</a:t>
            </a:r>
            <a:r>
              <a:rPr lang="de-DE" sz="9600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583" y="3402106"/>
            <a:ext cx="11685495" cy="1603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1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Play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76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8800" dirty="0" smtClean="0"/>
              <a:t>Take </a:t>
            </a:r>
            <a:r>
              <a:rPr lang="de-DE" sz="8800" dirty="0" err="1" smtClean="0"/>
              <a:t>the</a:t>
            </a:r>
            <a:r>
              <a:rPr lang="de-DE" sz="8800" dirty="0" smtClean="0"/>
              <a:t> </a:t>
            </a:r>
            <a:r>
              <a:rPr lang="de-DE" sz="8800" dirty="0" err="1" smtClean="0"/>
              <a:t>tea</a:t>
            </a:r>
            <a:r>
              <a:rPr lang="de-DE" sz="8800" dirty="0" smtClean="0"/>
              <a:t>.</a:t>
            </a:r>
            <a:endParaRPr lang="de-DE" sz="8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6503" y="1477374"/>
            <a:ext cx="11685495" cy="1603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38518" y="3294529"/>
            <a:ext cx="10717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 smtClean="0"/>
              <a:t>Take </a:t>
            </a:r>
            <a:r>
              <a:rPr lang="de-DE" sz="9600" dirty="0" err="1" smtClean="0"/>
              <a:t>the</a:t>
            </a:r>
            <a:r>
              <a:rPr lang="de-DE" sz="9600" dirty="0" smtClean="0"/>
              <a:t> </a:t>
            </a:r>
            <a:r>
              <a:rPr lang="de-DE" sz="9600" dirty="0" err="1" smtClean="0"/>
              <a:t>vegetables</a:t>
            </a:r>
            <a:r>
              <a:rPr lang="de-DE" sz="9600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747" y="3391543"/>
            <a:ext cx="11685495" cy="1603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6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Play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76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8800" dirty="0" smtClean="0"/>
              <a:t>Take </a:t>
            </a:r>
            <a:r>
              <a:rPr lang="de-DE" sz="8800" dirty="0" err="1" smtClean="0"/>
              <a:t>the</a:t>
            </a:r>
            <a:r>
              <a:rPr lang="de-DE" sz="8800" dirty="0" smtClean="0"/>
              <a:t> </a:t>
            </a:r>
            <a:r>
              <a:rPr lang="de-DE" sz="8800" dirty="0" err="1" smtClean="0"/>
              <a:t>chicken</a:t>
            </a:r>
            <a:r>
              <a:rPr lang="de-DE" sz="8800" dirty="0" smtClean="0"/>
              <a:t>.</a:t>
            </a:r>
            <a:endParaRPr lang="de-DE" sz="8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6132" y="1548930"/>
            <a:ext cx="11685495" cy="1603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38518" y="3294529"/>
            <a:ext cx="10717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 smtClean="0"/>
              <a:t>Take </a:t>
            </a:r>
            <a:r>
              <a:rPr lang="de-DE" sz="9600" dirty="0" err="1" smtClean="0"/>
              <a:t>the</a:t>
            </a:r>
            <a:r>
              <a:rPr lang="de-DE" sz="9600" dirty="0" smtClean="0"/>
              <a:t> </a:t>
            </a:r>
            <a:r>
              <a:rPr lang="de-DE" sz="9600" dirty="0" err="1" smtClean="0"/>
              <a:t>salad</a:t>
            </a:r>
            <a:r>
              <a:rPr lang="de-DE" sz="9600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3252" y="3402106"/>
            <a:ext cx="11685495" cy="16038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7"/>
          <a:stretch/>
        </p:blipFill>
        <p:spPr>
          <a:xfrm>
            <a:off x="524435" y="1546411"/>
            <a:ext cx="10905565" cy="350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</a:t>
            </a:r>
            <a:r>
              <a:rPr lang="en-US" b="1" dirty="0" smtClean="0"/>
              <a:t> </a:t>
            </a:r>
            <a:r>
              <a:rPr lang="en-US" b="1" dirty="0" err="1"/>
              <a:t>crucian</a:t>
            </a:r>
            <a:r>
              <a:rPr lang="en-US" b="1" dirty="0"/>
              <a:t> carp</a:t>
            </a:r>
            <a:endParaRPr lang="ru-RU" dirty="0"/>
          </a:p>
        </p:txBody>
      </p:sp>
      <p:pic>
        <p:nvPicPr>
          <p:cNvPr id="4098" name="Picture 2" descr="https://all-aqua.ru/image/cache/catalog/pond/fish/fish-1-700x7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23316"/>
          <a:stretch/>
        </p:blipFill>
        <p:spPr bwMode="auto">
          <a:xfrm>
            <a:off x="2149288" y="1828799"/>
            <a:ext cx="7893423" cy="431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chocolate </a:t>
            </a:r>
            <a:endParaRPr lang="ru-RU" dirty="0"/>
          </a:p>
        </p:txBody>
      </p:sp>
      <p:pic>
        <p:nvPicPr>
          <p:cNvPr id="5122" name="Picture 2" descr="https://catherineasquithgallery.com/uploads/posts/2021-02/1612318808_76-p-shokoladnaya-plitka-fon-10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0" t="7489" r="7368" b="3509"/>
          <a:stretch/>
        </p:blipFill>
        <p:spPr bwMode="auto">
          <a:xfrm>
            <a:off x="2837329" y="1310043"/>
            <a:ext cx="7234518" cy="51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salad</a:t>
            </a:r>
            <a:endParaRPr lang="ru-RU" dirty="0"/>
          </a:p>
        </p:txBody>
      </p:sp>
      <p:pic>
        <p:nvPicPr>
          <p:cNvPr id="6146" name="Picture 2" descr="https://frutstar.ru/image/catalog/Zelen/Salatvgorshochk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6563" r="8692" b="5054"/>
          <a:stretch/>
        </p:blipFill>
        <p:spPr bwMode="auto">
          <a:xfrm>
            <a:off x="3769659" y="1468068"/>
            <a:ext cx="4652681" cy="52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5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praline</a:t>
            </a:r>
            <a:endParaRPr lang="ru-RU" dirty="0"/>
          </a:p>
        </p:txBody>
      </p:sp>
      <p:pic>
        <p:nvPicPr>
          <p:cNvPr id="7170" name="Picture 2" descr="https://www.wochenblatt.com/imgs/2/2/4/1/9/8/1/HH_Pralinen_frei-10dafa3ebb3192ec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6135" r="11107" b="5394"/>
          <a:stretch/>
        </p:blipFill>
        <p:spPr bwMode="auto">
          <a:xfrm>
            <a:off x="4193241" y="1300723"/>
            <a:ext cx="3805517" cy="53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fruits</a:t>
            </a:r>
            <a:endParaRPr lang="ru-RU" dirty="0"/>
          </a:p>
        </p:txBody>
      </p:sp>
      <p:pic>
        <p:nvPicPr>
          <p:cNvPr id="8194" name="Picture 2" descr="https://velw.ru/wp-content/uploads/2022/08/%D0%9A%D1%83%D1%88%D0%B0%D0%B8%CC%86%D1%82%D0%B5-%D0%B1%D0%BE%D0%BB%D1%8C%D1%88%D0%B5-%D1%84%D1%80%D1%83%D0%BA%D1%82%D0%BE%D0%B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6"/>
          <a:stretch/>
        </p:blipFill>
        <p:spPr bwMode="auto">
          <a:xfrm>
            <a:off x="2137902" y="1371599"/>
            <a:ext cx="8530097" cy="511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08" y="21708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vegetables</a:t>
            </a:r>
            <a:endParaRPr lang="ru-RU" dirty="0"/>
          </a:p>
        </p:txBody>
      </p:sp>
      <p:pic>
        <p:nvPicPr>
          <p:cNvPr id="9218" name="Picture 2" descr="https://fitnessi.ru/wp-content/uploads/2016/09/ovoshh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252" y="1180166"/>
            <a:ext cx="8124666" cy="539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6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168</Words>
  <Application>Microsoft Office PowerPoint</Application>
  <PresentationFormat>Широкоэкранный</PresentationFormat>
  <Paragraphs>56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Тема Office</vt:lpstr>
      <vt:lpstr>Презентация PowerPoint</vt:lpstr>
      <vt:lpstr>a tomato</vt:lpstr>
      <vt:lpstr>a cucumber</vt:lpstr>
      <vt:lpstr>a crucian carp</vt:lpstr>
      <vt:lpstr>chocolate </vt:lpstr>
      <vt:lpstr>salad</vt:lpstr>
      <vt:lpstr>praline</vt:lpstr>
      <vt:lpstr>fruits</vt:lpstr>
      <vt:lpstr>vegetables</vt:lpstr>
      <vt:lpstr>chicken</vt:lpstr>
      <vt:lpstr>salmon</vt:lpstr>
      <vt:lpstr>fish</vt:lpstr>
      <vt:lpstr>a sausage </vt:lpstr>
      <vt:lpstr>ham</vt:lpstr>
      <vt:lpstr>butter</vt:lpstr>
      <vt:lpstr>cheese</vt:lpstr>
      <vt:lpstr>strawberry</vt:lpstr>
      <vt:lpstr>an egg</vt:lpstr>
      <vt:lpstr>cottage cheese</vt:lpstr>
      <vt:lpstr>rice</vt:lpstr>
      <vt:lpstr>noodle</vt:lpstr>
      <vt:lpstr>bread</vt:lpstr>
      <vt:lpstr>a banana</vt:lpstr>
      <vt:lpstr>an apple</vt:lpstr>
      <vt:lpstr>tea</vt:lpstr>
      <vt:lpstr>milk</vt:lpstr>
      <vt:lpstr>sause</vt:lpstr>
      <vt:lpstr>Презентация PowerPoint</vt:lpstr>
      <vt:lpstr>Презентация PowerPoint</vt:lpstr>
      <vt:lpstr>Play with me!</vt:lpstr>
      <vt:lpstr>Play with me!</vt:lpstr>
      <vt:lpstr>Play with me!</vt:lpstr>
      <vt:lpstr>Play with me!</vt:lpstr>
      <vt:lpstr>Play with me!</vt:lpstr>
      <vt:lpstr>Play with me!</vt:lpstr>
      <vt:lpstr>Play with me!</vt:lpstr>
      <vt:lpstr>Play with me!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Swetlana</dc:creator>
  <cp:lastModifiedBy>Swetlana</cp:lastModifiedBy>
  <cp:revision>60</cp:revision>
  <dcterms:created xsi:type="dcterms:W3CDTF">2023-01-04T10:13:01Z</dcterms:created>
  <dcterms:modified xsi:type="dcterms:W3CDTF">2024-06-02T09:16:03Z</dcterms:modified>
</cp:coreProperties>
</file>